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3" Type="http://schemas.openxmlformats.org/officeDocument/2006/relationships/viewProps" Target="viewProps.xml" /><Relationship Id="rId4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5" Type="http://schemas.openxmlformats.org/officeDocument/2006/relationships/tableStyles" Target="tableStyles.xml" /><Relationship Id="rId4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Southeast,</a:t>
            </a:r>
            <a:r>
              <a:rPr/>
              <a:t> </a:t>
            </a:r>
            <a:r>
              <a:rPr/>
              <a:t>Botanical</a:t>
            </a:r>
            <a:r>
              <a:rPr/>
              <a:t> </a:t>
            </a:r>
            <a:r>
              <a:rPr/>
              <a:t>Heights,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End,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February</a:t>
            </a:r>
            <a:r>
              <a:rPr/>
              <a:t> </a:t>
            </a:r>
            <a:r>
              <a:rPr/>
              <a:t>2020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(March</a:t>
            </a:r>
            <a:r>
              <a:rPr/>
              <a:t> </a:t>
            </a:r>
            <a:r>
              <a:rPr/>
              <a:t>09,</a:t>
            </a:r>
            <a:r>
              <a:rPr/>
              <a:t> </a:t>
            </a:r>
            <a:r>
              <a:rPr/>
              <a:t>2020)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20/February/bot/bot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district-2/dst2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55900" y="1600200"/>
            <a:ext cx="3632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23 neighborhoods in District 2. The South Hampton neighborhood is split between District 2 and District 1.</a:t>
            </a:r>
          </a:p>
          <a:p>
            <a:pPr lvl="1"/>
            <a:r>
              <a:rPr b="1"/>
              <a:t>The minimum number of crimes in one neighborhood was 1 (Wydown Skinker)</a:t>
            </a:r>
          </a:p>
          <a:p>
            <a:pPr lvl="1"/>
            <a:r>
              <a:rPr b="1"/>
              <a:t>The maximum number of crimes in one neighborhood was 38 (Tower Grove South)</a:t>
            </a:r>
          </a:p>
          <a:p>
            <a:pPr lvl="1"/>
            <a:r>
              <a:rPr b="1"/>
              <a:t>The mean number of crimes in one neighborhood was 12.21</a:t>
            </a:r>
          </a:p>
          <a:p>
            <a:pPr lvl="1"/>
            <a:r>
              <a:rPr b="1"/>
              <a:t>The minimum rate of crimes in one neighborhood was 0.95 (Wydown Skinker)</a:t>
            </a:r>
          </a:p>
          <a:p>
            <a:pPr lvl="1"/>
            <a:r>
              <a:rPr b="1"/>
              <a:t>The maximum rate of crimes in one neighborhood was 16.67 (Kings Oak)</a:t>
            </a:r>
          </a:p>
          <a:p>
            <a:pPr lvl="1"/>
            <a:r>
              <a:rPr b="1"/>
              <a:t>The mean rate of crimes in one neighborhood was 4.5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71 total crimes in February 2020</a:t>
            </a:r>
          </a:p>
          <a:p>
            <a:pPr lvl="1"/>
            <a:r>
              <a:rPr b="1"/>
              <a:t>-18.4% change compared to February 2019 (87 total crimes)</a:t>
            </a:r>
          </a:p>
          <a:p>
            <a:pPr lvl="1"/>
            <a:r>
              <a:rPr b="1"/>
              <a:t>12 crime(s) against persons in February 2020</a:t>
            </a:r>
          </a:p>
          <a:p>
            <a:pPr lvl="1"/>
            <a:r>
              <a:rPr b="1"/>
              <a:t>33.3% change compared to February 2019 (9 crimes against persons)</a:t>
            </a:r>
          </a:p>
          <a:p>
            <a:pPr lvl="1"/>
            <a:r>
              <a:rPr b="1"/>
              <a:t>150 total crimes in 2020</a:t>
            </a:r>
          </a:p>
          <a:p>
            <a:pPr lvl="1"/>
            <a:r>
              <a:rPr b="1"/>
              <a:t>-6.25% change compared to this time in 2019 (160 total crimes)</a:t>
            </a:r>
          </a:p>
          <a:p>
            <a:pPr lvl="1"/>
            <a:r>
              <a:rPr b="1"/>
              <a:t>27 crime(s) against persons in 2020</a:t>
            </a:r>
          </a:p>
          <a:p>
            <a:pPr lvl="1"/>
            <a:r>
              <a:rPr b="1"/>
              <a:t>17.4% change compared to this time in 2019 (23 crimes against persons)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0526268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3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1,208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376108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71347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4539346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8708196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8297371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3541969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cwe/cw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8 total crimes in February 2020</a:t>
            </a:r>
          </a:p>
          <a:p>
            <a:pPr lvl="1"/>
            <a:r>
              <a:rPr b="1"/>
              <a:t>-11.1% change compared to February 2019 (9 total crimes)</a:t>
            </a:r>
          </a:p>
          <a:p>
            <a:pPr lvl="1"/>
            <a:r>
              <a:rPr b="1"/>
              <a:t>2 crime(s) against persons in February 2020</a:t>
            </a:r>
          </a:p>
          <a:p>
            <a:pPr lvl="1"/>
            <a:r>
              <a:rPr b="1"/>
              <a:t>100% change compared to February 2019 (1 crimes against persons)</a:t>
            </a:r>
          </a:p>
          <a:p>
            <a:pPr lvl="1"/>
            <a:r>
              <a:rPr b="1"/>
              <a:t>18 total crimes in 2020</a:t>
            </a:r>
          </a:p>
          <a:p>
            <a:pPr lvl="1"/>
            <a:r>
              <a:rPr b="1"/>
              <a:t>-18.2% change compared to this time in 2019 (22 total crimes)</a:t>
            </a:r>
          </a:p>
          <a:p>
            <a:pPr lvl="1"/>
            <a:r>
              <a:rPr b="1"/>
              <a:t>3 crime(s) against persons in 2020</a:t>
            </a:r>
          </a:p>
          <a:p>
            <a:pPr lvl="1"/>
            <a:r>
              <a:rPr b="1"/>
              <a:t>-40.0% change compared to this time in 2019 (5 crimes against persons)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5902325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6461800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71347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0573855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0876165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8778443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5909545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31 total crimes in February 2020</a:t>
            </a:r>
          </a:p>
          <a:p>
            <a:pPr lvl="1"/>
            <a:r>
              <a:rPr b="1"/>
              <a:t>63.2% change compared to February 2019 (19 total crimes)</a:t>
            </a:r>
          </a:p>
          <a:p>
            <a:pPr lvl="1"/>
            <a:r>
              <a:rPr b="1"/>
              <a:t>11 crime(s) against persons in February 2020</a:t>
            </a:r>
          </a:p>
          <a:p>
            <a:pPr lvl="1"/>
            <a:r>
              <a:rPr b="1"/>
              <a:t>267% change compared to February 2019 (3 crimes against persons)</a:t>
            </a:r>
          </a:p>
          <a:p>
            <a:pPr lvl="1"/>
            <a:r>
              <a:rPr b="1"/>
              <a:t>63 total crimes in 2020</a:t>
            </a:r>
          </a:p>
          <a:p>
            <a:pPr lvl="1"/>
            <a:r>
              <a:rPr b="1"/>
              <a:t>110% change compared to this time in 2019 (30 total crimes)</a:t>
            </a:r>
          </a:p>
          <a:p>
            <a:pPr lvl="1"/>
            <a:r>
              <a:rPr b="1"/>
              <a:t>13 crime(s) against persons in 2020</a:t>
            </a:r>
          </a:p>
          <a:p>
            <a:pPr lvl="1"/>
            <a:r>
              <a:rPr b="1"/>
              <a:t>225% change compared to this time in 2019 (4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cwe/mc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600200"/>
            <a:ext cx="5435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Cortex: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cwe/ctx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82700" y="1600200"/>
            <a:ext cx="6578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4 (Visitation Park)</a:t>
            </a:r>
          </a:p>
          <a:p>
            <a:pPr lvl="1"/>
            <a:r>
              <a:rPr b="1"/>
              <a:t>The maximum number of crimes in one neighborhood was 71 (Central West End)</a:t>
            </a:r>
          </a:p>
          <a:p>
            <a:pPr lvl="1"/>
            <a:r>
              <a:rPr b="1"/>
              <a:t>The mean number of crimes in one neighborhood was 14.47</a:t>
            </a:r>
          </a:p>
          <a:p>
            <a:pPr lvl="1"/>
            <a:r>
              <a:rPr b="1"/>
              <a:t>The minimum rate of crimes in one neighborhood was 0.81 (Greater Ville)</a:t>
            </a:r>
          </a:p>
          <a:p>
            <a:pPr lvl="1"/>
            <a:r>
              <a:rPr b="1"/>
              <a:t>The maximum rate of crimes in one neighborhood was 6.74 (Fountain Park)</a:t>
            </a:r>
          </a:p>
          <a:p>
            <a:pPr lvl="1"/>
            <a:r>
              <a:rPr b="1"/>
              <a:t>The mean rate of crimes in one neighborhood was 3.55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fpse/fps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fpse/fps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fpse/fps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Grove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Improvement</a:t>
            </a:r>
            <a:r>
              <a:rPr/>
              <a:t> </a:t>
            </a:r>
            <a:r>
              <a:rPr/>
              <a:t>District: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fpse/fpse_grov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55800"/>
            <a:ext cx="8229600" cy="379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5397735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2101811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775844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7876507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7843422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4699534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71347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20/February/fpse/fps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20/February/fpse/fps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20/February/fpse/fps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cwe/cw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cwe/cw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cwe/cw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175546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8534541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3352086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Purse Snatching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7968761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20/February/cwe/cw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20/February/cwe/cw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8749578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3553413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1206161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3894243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20/February/cwe/cw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1600200"/>
            <a:ext cx="7327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fpse/fpse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6 total crimes in February 2020</a:t>
            </a:r>
          </a:p>
          <a:p>
            <a:pPr lvl="1"/>
            <a:r>
              <a:rPr b="1"/>
              <a:t>0% change compared to February 2019 (6 total crimes)</a:t>
            </a:r>
          </a:p>
          <a:p>
            <a:pPr lvl="1"/>
            <a:r>
              <a:rPr b="1"/>
              <a:t>11 crime(s) against persons in February 2020</a:t>
            </a:r>
          </a:p>
          <a:p>
            <a:pPr lvl="1"/>
            <a:r>
              <a:rPr b="1"/>
              <a:t>267% change compared to February 2019 (3 crimes against persons)</a:t>
            </a:r>
          </a:p>
          <a:p>
            <a:pPr lvl="1"/>
            <a:r>
              <a:rPr b="1"/>
              <a:t>12 total crimes in 2020</a:t>
            </a:r>
          </a:p>
          <a:p>
            <a:pPr lvl="1"/>
            <a:r>
              <a:rPr b="1"/>
              <a:t>9.09% change compared to this time in 2019 (11 total crimes)</a:t>
            </a:r>
          </a:p>
          <a:p>
            <a:pPr lvl="1"/>
            <a:r>
              <a:rPr b="1"/>
              <a:t>2 crime(s) against persons in 2020</a:t>
            </a:r>
          </a:p>
          <a:p>
            <a:pPr lvl="1"/>
            <a:r>
              <a:rPr b="1"/>
              <a:t>0% change compared to this time in 2019 (2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3402609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7597485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71347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0864419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114662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1467057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350050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5896915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bot/bot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Park Southeast, Botanical Heights, Central West End, Medical Campus</dc:title>
  <dc:creator>Washington University Medical Center</dc:creator>
  <cp:keywords/>
  <dcterms:created xsi:type="dcterms:W3CDTF">2020-03-09T20:58:29Z</dcterms:created>
  <dcterms:modified xsi:type="dcterms:W3CDTF">2020-03-09T20:58:29Z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(March 09, 2020)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February 2020</vt:lpwstr>
  </property>
</Properties>
</file>